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65938" cy="95408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72"/>
    <p:restoredTop sz="94613"/>
  </p:normalViewPr>
  <p:slideViewPr>
    <p:cSldViewPr snapToGrid="0" snapToObjects="1">
      <p:cViewPr varScale="1">
        <p:scale>
          <a:sx n="65" d="100"/>
          <a:sy n="65" d="100"/>
        </p:scale>
        <p:origin x="4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1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47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11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11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30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14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747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04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981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10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79CA6-95C9-6D46-AE01-7A25ABD79F30}" type="datetimeFigureOut">
              <a:rPr lang="sv-SE" smtClean="0"/>
              <a:t>2020-02-11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E8F59-8CC2-304B-9B18-8837F3689B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358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18155" y="-119648"/>
            <a:ext cx="7559040" cy="1007651"/>
          </a:xfrm>
        </p:spPr>
        <p:txBody>
          <a:bodyPr>
            <a:normAutofit fontScale="90000"/>
          </a:bodyPr>
          <a:lstStyle/>
          <a:p>
            <a:br>
              <a:rPr lang="sv-SE" dirty="0"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sv-SE" dirty="0">
                <a:latin typeface="Arial Rounded MT Bold" charset="0"/>
                <a:ea typeface="Arial Rounded MT Bold" charset="0"/>
                <a:cs typeface="Arial Rounded MT Bold" charset="0"/>
              </a:rPr>
              <a:t>Rindögården VT-20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3203005" y="1245268"/>
            <a:ext cx="5026605" cy="5131781"/>
            <a:chOff x="3381822" y="1375341"/>
            <a:chExt cx="5080003" cy="5131781"/>
          </a:xfrm>
          <a:solidFill>
            <a:schemeClr val="accent1"/>
          </a:solidFill>
        </p:grpSpPr>
        <p:sp>
          <p:nvSpPr>
            <p:cNvPr id="5" name="Moln 4"/>
            <p:cNvSpPr/>
            <p:nvPr/>
          </p:nvSpPr>
          <p:spPr>
            <a:xfrm>
              <a:off x="3381822" y="1375341"/>
              <a:ext cx="5080003" cy="5131781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4637312" y="2231840"/>
              <a:ext cx="2394857" cy="38164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b="1" dirty="0">
                  <a:solidFill>
                    <a:schemeClr val="bg1"/>
                  </a:solidFill>
                </a:rPr>
                <a:t>Fritidsgården är öppen</a:t>
              </a:r>
            </a:p>
            <a:p>
              <a:pPr algn="ctr"/>
              <a:r>
                <a:rPr lang="sv-SE" b="1" dirty="0">
                  <a:solidFill>
                    <a:schemeClr val="bg1"/>
                  </a:solidFill>
                </a:rPr>
                <a:t>Tisdagar</a:t>
              </a:r>
            </a:p>
            <a:p>
              <a:pPr algn="ctr"/>
              <a:r>
                <a:rPr lang="sv-SE" dirty="0"/>
                <a:t>18-20 åk 4+</a:t>
              </a:r>
            </a:p>
            <a:p>
              <a:pPr algn="ctr"/>
              <a:r>
                <a:rPr lang="sv-SE" b="1" dirty="0">
                  <a:solidFill>
                    <a:schemeClr val="bg1"/>
                  </a:solidFill>
                </a:rPr>
                <a:t>Fredagar</a:t>
              </a:r>
            </a:p>
            <a:p>
              <a:pPr algn="ctr"/>
              <a:r>
                <a:rPr lang="sv-SE" dirty="0"/>
                <a:t>18.30-21 åk 4-5</a:t>
              </a:r>
            </a:p>
            <a:p>
              <a:pPr algn="ctr"/>
              <a:r>
                <a:rPr lang="sv-SE" dirty="0"/>
                <a:t>18.30-22 åk 6</a:t>
              </a:r>
            </a:p>
            <a:p>
              <a:pPr algn="ctr"/>
              <a:r>
                <a:rPr lang="sv-SE" dirty="0"/>
                <a:t>18.30-23 åk 7+</a:t>
              </a:r>
            </a:p>
            <a:p>
              <a:pPr algn="ctr"/>
              <a:endParaRPr lang="sv-SE" dirty="0"/>
            </a:p>
            <a:p>
              <a:pPr algn="ctr"/>
              <a:r>
                <a:rPr lang="sv-SE" sz="1600" dirty="0"/>
                <a:t>Aktiviteter och info: </a:t>
              </a:r>
              <a:r>
                <a:rPr lang="sv-SE" sz="1600" u="sng" dirty="0" err="1"/>
                <a:t>www.rindoborna.se</a:t>
              </a:r>
              <a:br>
                <a:rPr lang="sv-SE" sz="1600" dirty="0"/>
              </a:br>
              <a:r>
                <a:rPr lang="sv-SE" sz="1600" dirty="0"/>
                <a:t>eller</a:t>
              </a:r>
            </a:p>
            <a:p>
              <a:pPr algn="ctr"/>
              <a:r>
                <a:rPr lang="sv-SE" sz="1600" u="sng" dirty="0" err="1"/>
                <a:t>www.kalender.se</a:t>
              </a:r>
              <a:r>
                <a:rPr lang="sv-SE" sz="1600" dirty="0"/>
                <a:t> under Rindögården</a:t>
              </a:r>
            </a:p>
            <a:p>
              <a:endParaRPr lang="sv-SE" dirty="0"/>
            </a:p>
          </p:txBody>
        </p:sp>
      </p:grpSp>
      <p:grpSp>
        <p:nvGrpSpPr>
          <p:cNvPr id="10" name="Grupp 9"/>
          <p:cNvGrpSpPr/>
          <p:nvPr/>
        </p:nvGrpSpPr>
        <p:grpSpPr>
          <a:xfrm>
            <a:off x="8416108" y="1172592"/>
            <a:ext cx="3381817" cy="2638566"/>
            <a:chOff x="8374741" y="4340326"/>
            <a:chExt cx="3144948" cy="2090057"/>
          </a:xfrm>
        </p:grpSpPr>
        <p:sp>
          <p:nvSpPr>
            <p:cNvPr id="8" name="Hjärta 7"/>
            <p:cNvSpPr/>
            <p:nvPr/>
          </p:nvSpPr>
          <p:spPr>
            <a:xfrm>
              <a:off x="8374741" y="4340326"/>
              <a:ext cx="3144948" cy="2090057"/>
            </a:xfrm>
            <a:prstGeom prst="heart">
              <a:avLst/>
            </a:prstGeom>
            <a:solidFill>
              <a:schemeClr val="accent1">
                <a:alpha val="5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8594780" y="4904547"/>
              <a:ext cx="2704869" cy="1292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b="1" dirty="0"/>
                <a:t>Resurser välkomnas!</a:t>
              </a:r>
              <a:br>
                <a:rPr lang="sv-SE" sz="1600" b="1" dirty="0"/>
              </a:br>
              <a:r>
                <a:rPr lang="sv-SE" sz="1400" dirty="0"/>
                <a:t>Vill du närvara som vuxen resurs på Rindögården?</a:t>
              </a:r>
            </a:p>
            <a:p>
              <a:pPr algn="ctr"/>
              <a:r>
                <a:rPr lang="sv-SE" sz="1400" dirty="0"/>
                <a:t>Kontakta Cathrin Axelsson</a:t>
              </a:r>
            </a:p>
            <a:p>
              <a:pPr algn="ctr"/>
              <a:r>
                <a:rPr lang="sv-SE" sz="1400" dirty="0" err="1"/>
                <a:t>cathrin.axelsson@telia.com</a:t>
              </a:r>
              <a:br>
                <a:rPr lang="sv-SE" sz="1400" dirty="0"/>
              </a:br>
              <a:r>
                <a:rPr lang="sv-SE" sz="1400" dirty="0"/>
                <a:t>070-713 17 79</a:t>
              </a:r>
            </a:p>
            <a:p>
              <a:pPr algn="ctr"/>
              <a:endParaRPr lang="sv-SE" sz="1400" dirty="0"/>
            </a:p>
          </p:txBody>
        </p:sp>
      </p:grpSp>
      <p:grpSp>
        <p:nvGrpSpPr>
          <p:cNvPr id="17" name="Grupp 16"/>
          <p:cNvGrpSpPr/>
          <p:nvPr/>
        </p:nvGrpSpPr>
        <p:grpSpPr>
          <a:xfrm>
            <a:off x="12593781" y="6265984"/>
            <a:ext cx="373740" cy="483158"/>
            <a:chOff x="8519896" y="4120287"/>
            <a:chExt cx="3672103" cy="2628856"/>
          </a:xfrm>
        </p:grpSpPr>
        <p:sp>
          <p:nvSpPr>
            <p:cNvPr id="12" name="Moln 11"/>
            <p:cNvSpPr/>
            <p:nvPr/>
          </p:nvSpPr>
          <p:spPr>
            <a:xfrm>
              <a:off x="8519896" y="4120287"/>
              <a:ext cx="3672103" cy="2628856"/>
            </a:xfrm>
            <a:prstGeom prst="cloud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9259946" y="4465354"/>
              <a:ext cx="1815033" cy="2009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dirty="0"/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8140100" y="4754441"/>
            <a:ext cx="2663606" cy="2019151"/>
            <a:chOff x="8138988" y="4860517"/>
            <a:chExt cx="2663606" cy="2019151"/>
          </a:xfrm>
        </p:grpSpPr>
        <p:sp>
          <p:nvSpPr>
            <p:cNvPr id="14" name="Moln 13"/>
            <p:cNvSpPr/>
            <p:nvPr/>
          </p:nvSpPr>
          <p:spPr>
            <a:xfrm>
              <a:off x="8138988" y="4860517"/>
              <a:ext cx="2663606" cy="2019151"/>
            </a:xfrm>
            <a:prstGeom prst="cloud">
              <a:avLst/>
            </a:prstGeom>
            <a:solidFill>
              <a:schemeClr val="accent2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8522564" y="5239151"/>
              <a:ext cx="2180790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b="1" dirty="0"/>
                <a:t>Mattehjälp</a:t>
              </a:r>
            </a:p>
            <a:p>
              <a:r>
                <a:rPr lang="sv-SE" sz="1600" dirty="0"/>
                <a:t>Individuellt utformad</a:t>
              </a:r>
            </a:p>
            <a:p>
              <a:r>
                <a:rPr lang="sv-SE" sz="1400" dirty="0"/>
                <a:t>Kontakta</a:t>
              </a:r>
            </a:p>
            <a:p>
              <a:r>
                <a:rPr lang="sv-SE" sz="1400" dirty="0"/>
                <a:t>Kjell Hilding, 070-228 00 43</a:t>
              </a:r>
            </a:p>
            <a:p>
              <a:r>
                <a:rPr lang="sv-SE" sz="1400" dirty="0"/>
                <a:t>kjell.hilding@telia.com</a:t>
              </a:r>
              <a:endParaRPr lang="sv-SE" dirty="0"/>
            </a:p>
          </p:txBody>
        </p:sp>
      </p:grp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27" y="244717"/>
            <a:ext cx="2884226" cy="3040924"/>
          </a:xfrm>
          <a:prstGeom prst="rect">
            <a:avLst/>
          </a:prstGeom>
          <a:effectLst>
            <a:softEdge rad="152400"/>
          </a:effectLst>
        </p:spPr>
      </p:pic>
    </p:spTree>
    <p:extLst>
      <p:ext uri="{BB962C8B-B14F-4D97-AF65-F5344CB8AC3E}">
        <p14:creationId xmlns:p14="http://schemas.microsoft.com/office/powerpoint/2010/main" val="164504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 11"/>
          <p:cNvGrpSpPr/>
          <p:nvPr/>
        </p:nvGrpSpPr>
        <p:grpSpPr>
          <a:xfrm>
            <a:off x="4242562" y="131117"/>
            <a:ext cx="3822537" cy="4635193"/>
            <a:chOff x="6110414" y="2490647"/>
            <a:chExt cx="5573485" cy="3926157"/>
          </a:xfrm>
        </p:grpSpPr>
        <p:sp>
          <p:nvSpPr>
            <p:cNvPr id="7" name="Moln 6"/>
            <p:cNvSpPr/>
            <p:nvPr/>
          </p:nvSpPr>
          <p:spPr>
            <a:xfrm>
              <a:off x="6110414" y="2490647"/>
              <a:ext cx="5573485" cy="3926157"/>
            </a:xfrm>
            <a:prstGeom prst="cloud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7613669" y="3087762"/>
              <a:ext cx="2183272" cy="678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b="1" dirty="0"/>
                <a:t>Pensionärernas träff</a:t>
              </a:r>
            </a:p>
            <a:p>
              <a:pPr algn="ctr"/>
              <a:r>
                <a:rPr lang="sv-SE" b="1" dirty="0"/>
                <a:t>Onsdagar 10-12</a:t>
              </a: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6858891" y="3765861"/>
              <a:ext cx="4287889" cy="601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dirty="0"/>
                <a:t>Samvaro för pensionärer och andra som har</a:t>
              </a:r>
              <a:br>
                <a:rPr lang="sv-SE" sz="1600" dirty="0"/>
              </a:br>
              <a:r>
                <a:rPr lang="sv-SE" sz="1600" dirty="0"/>
                <a:t>lust att träffas på onsdagsförmiddagar.</a:t>
              </a: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7294460" y="4849178"/>
              <a:ext cx="2502480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400" dirty="0"/>
                <a:t>Kontaktpersoner</a:t>
              </a:r>
            </a:p>
            <a:p>
              <a:pPr algn="ctr"/>
              <a:r>
                <a:rPr lang="sv-SE" sz="1400" dirty="0"/>
                <a:t>Kerstin Axelsson, 070-623 00 21</a:t>
              </a:r>
            </a:p>
            <a:p>
              <a:pPr algn="ctr"/>
              <a:r>
                <a:rPr lang="sv-SE" sz="1400" dirty="0" err="1"/>
                <a:t>villaalhult@hotmailcom</a:t>
              </a:r>
              <a:endParaRPr lang="sv-SE" sz="1400" dirty="0"/>
            </a:p>
            <a:p>
              <a:pPr algn="ctr"/>
              <a:r>
                <a:rPr lang="sv-SE" sz="1400" dirty="0"/>
                <a:t>Lena Nordström, 070-228 00 36</a:t>
              </a:r>
            </a:p>
            <a:p>
              <a:pPr algn="ctr"/>
              <a:r>
                <a:rPr lang="sv-SE" sz="1400" dirty="0" err="1"/>
                <a:t>lenanord@gmail.com</a:t>
              </a:r>
              <a:endParaRPr lang="sv-SE" sz="1400" dirty="0"/>
            </a:p>
          </p:txBody>
        </p:sp>
      </p:grpSp>
      <p:sp>
        <p:nvSpPr>
          <p:cNvPr id="16" name="textruta 15"/>
          <p:cNvSpPr txBox="1"/>
          <p:nvPr/>
        </p:nvSpPr>
        <p:spPr>
          <a:xfrm>
            <a:off x="339332" y="6006640"/>
            <a:ext cx="2369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latin typeface="Arial Rounded MT Bold" charset="0"/>
                <a:ea typeface="Arial Rounded MT Bold" charset="0"/>
                <a:cs typeface="Arial Rounded MT Bold" charset="0"/>
              </a:rPr>
              <a:t>Rindögården</a:t>
            </a:r>
          </a:p>
          <a:p>
            <a:r>
              <a:rPr lang="sv-SE" sz="1600" dirty="0" err="1">
                <a:latin typeface="Arial Rounded MT Bold" charset="0"/>
                <a:ea typeface="Arial Rounded MT Bold" charset="0"/>
                <a:cs typeface="Arial Rounded MT Bold" charset="0"/>
              </a:rPr>
              <a:t>Rindövägen</a:t>
            </a:r>
            <a:r>
              <a:rPr lang="sv-SE" sz="1600" dirty="0">
                <a:latin typeface="Arial Rounded MT Bold" charset="0"/>
                <a:ea typeface="Arial Rounded MT Bold" charset="0"/>
                <a:cs typeface="Arial Rounded MT Bold" charset="0"/>
              </a:rPr>
              <a:t> 79</a:t>
            </a:r>
          </a:p>
          <a:p>
            <a:r>
              <a:rPr lang="sv-SE" sz="1600" dirty="0">
                <a:latin typeface="Arial Rounded MT Bold" charset="0"/>
                <a:ea typeface="Arial Rounded MT Bold" charset="0"/>
                <a:cs typeface="Arial Rounded MT Bold" charset="0"/>
              </a:rPr>
              <a:t>Busshållplats Lupinen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8789821" y="6119336"/>
            <a:ext cx="3402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dirty="0">
                <a:latin typeface="Arial Rounded MT Bold" charset="0"/>
                <a:ea typeface="Arial Rounded MT Bold" charset="0"/>
                <a:cs typeface="Arial Rounded MT Bold" charset="0"/>
              </a:rPr>
              <a:t>Det händer mycket på Rindögården.</a:t>
            </a:r>
            <a:br>
              <a:rPr lang="sv-SE" sz="1400" dirty="0"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sv-SE" sz="1400" dirty="0">
                <a:latin typeface="Arial Rounded MT Bold" charset="0"/>
                <a:ea typeface="Arial Rounded MT Bold" charset="0"/>
                <a:cs typeface="Arial Rounded MT Bold" charset="0"/>
              </a:rPr>
              <a:t>Gå med i </a:t>
            </a:r>
            <a:r>
              <a:rPr lang="sv-SE" sz="1400" dirty="0" err="1">
                <a:latin typeface="Arial Rounded MT Bold" charset="0"/>
                <a:ea typeface="Arial Rounded MT Bold" charset="0"/>
                <a:cs typeface="Arial Rounded MT Bold" charset="0"/>
              </a:rPr>
              <a:t>facebookgruppen</a:t>
            </a:r>
            <a:r>
              <a:rPr lang="sv-SE" sz="1400" dirty="0">
                <a:latin typeface="Arial Rounded MT Bold" charset="0"/>
                <a:ea typeface="Arial Rounded MT Bold" charset="0"/>
                <a:cs typeface="Arial Rounded MT Bold" charset="0"/>
              </a:rPr>
              <a:t> och ta del av aktuell information!</a:t>
            </a:r>
          </a:p>
        </p:txBody>
      </p:sp>
      <p:grpSp>
        <p:nvGrpSpPr>
          <p:cNvPr id="26" name="Grupp 25"/>
          <p:cNvGrpSpPr/>
          <p:nvPr/>
        </p:nvGrpSpPr>
        <p:grpSpPr>
          <a:xfrm>
            <a:off x="7751677" y="62025"/>
            <a:ext cx="4563006" cy="5944615"/>
            <a:chOff x="7751677" y="62025"/>
            <a:chExt cx="4563006" cy="5944615"/>
          </a:xfrm>
        </p:grpSpPr>
        <p:pic>
          <p:nvPicPr>
            <p:cNvPr id="3" name="Bildobjekt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2788" y="62025"/>
              <a:ext cx="2151895" cy="1813086"/>
            </a:xfrm>
            <a:prstGeom prst="rect">
              <a:avLst/>
            </a:prstGeom>
          </p:spPr>
        </p:pic>
        <p:grpSp>
          <p:nvGrpSpPr>
            <p:cNvPr id="14" name="Grupp 13"/>
            <p:cNvGrpSpPr/>
            <p:nvPr/>
          </p:nvGrpSpPr>
          <p:grpSpPr>
            <a:xfrm>
              <a:off x="7751677" y="863755"/>
              <a:ext cx="4333936" cy="5142885"/>
              <a:chOff x="949850" y="522514"/>
              <a:chExt cx="4891314" cy="4644572"/>
            </a:xfrm>
          </p:grpSpPr>
          <p:sp>
            <p:nvSpPr>
              <p:cNvPr id="4" name="Moln 3"/>
              <p:cNvSpPr/>
              <p:nvPr/>
            </p:nvSpPr>
            <p:spPr>
              <a:xfrm>
                <a:off x="949850" y="522514"/>
                <a:ext cx="4891314" cy="4644572"/>
              </a:xfrm>
              <a:prstGeom prst="cloud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" name="textruta 4"/>
              <p:cNvSpPr txBox="1"/>
              <p:nvPr/>
            </p:nvSpPr>
            <p:spPr>
              <a:xfrm>
                <a:off x="2145031" y="1182588"/>
                <a:ext cx="229171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b="1" dirty="0"/>
                  <a:t>Språkcafé</a:t>
                </a:r>
              </a:p>
              <a:p>
                <a:pPr algn="ctr"/>
                <a:r>
                  <a:rPr lang="sv-SE" b="1" dirty="0"/>
                  <a:t>Torsdagar 18.10-20.00</a:t>
                </a:r>
              </a:p>
            </p:txBody>
          </p:sp>
          <p:sp>
            <p:nvSpPr>
              <p:cNvPr id="6" name="textruta 5"/>
              <p:cNvSpPr txBox="1"/>
              <p:nvPr/>
            </p:nvSpPr>
            <p:spPr>
              <a:xfrm>
                <a:off x="1579132" y="1828919"/>
                <a:ext cx="3306240" cy="1195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600" dirty="0"/>
                  <a:t>Inspirerande samvaro där vi möts över kulturgränser, nationalitet och språk. Kom och bidra med språk och kunskap.</a:t>
                </a:r>
                <a:br>
                  <a:rPr lang="sv-SE" sz="1600" dirty="0"/>
                </a:br>
                <a:r>
                  <a:rPr lang="sv-SE" sz="1600" dirty="0"/>
                  <a:t>Varmt välkommen, du behövs!</a:t>
                </a: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1497723" y="3284754"/>
                <a:ext cx="2803767" cy="667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sz="1400" dirty="0"/>
                  <a:t>Kontaktpersoner</a:t>
                </a:r>
              </a:p>
              <a:p>
                <a:pPr algn="ctr"/>
                <a:r>
                  <a:rPr lang="sv-SE" sz="1400" dirty="0"/>
                  <a:t>Helena </a:t>
                </a:r>
                <a:r>
                  <a:rPr lang="sv-SE" sz="1400" dirty="0" err="1"/>
                  <a:t>Örnfeldt</a:t>
                </a:r>
                <a:r>
                  <a:rPr lang="sv-SE" sz="1400" dirty="0"/>
                  <a:t>, 073-319 83 85</a:t>
                </a:r>
                <a:br>
                  <a:rPr lang="sv-SE" sz="1400" dirty="0"/>
                </a:br>
                <a:r>
                  <a:rPr lang="sv-SE" sz="1400" dirty="0"/>
                  <a:t>helena.ornfeldt@telia.</a:t>
                </a:r>
                <a:r>
                  <a:rPr lang="sv-SE" sz="1400"/>
                  <a:t>com </a:t>
                </a:r>
                <a:endParaRPr lang="sv-SE" sz="1400" dirty="0"/>
              </a:p>
            </p:txBody>
          </p:sp>
        </p:grpSp>
      </p:grpSp>
      <p:grpSp>
        <p:nvGrpSpPr>
          <p:cNvPr id="23" name="Grupp 22"/>
          <p:cNvGrpSpPr/>
          <p:nvPr/>
        </p:nvGrpSpPr>
        <p:grpSpPr>
          <a:xfrm>
            <a:off x="175014" y="541770"/>
            <a:ext cx="4351816" cy="4647869"/>
            <a:chOff x="4474693" y="9480"/>
            <a:chExt cx="4065458" cy="4647869"/>
          </a:xfrm>
        </p:grpSpPr>
        <p:sp>
          <p:nvSpPr>
            <p:cNvPr id="15" name="Moln 14"/>
            <p:cNvSpPr/>
            <p:nvPr/>
          </p:nvSpPr>
          <p:spPr>
            <a:xfrm>
              <a:off x="4474693" y="9480"/>
              <a:ext cx="4065458" cy="4647869"/>
            </a:xfrm>
            <a:prstGeom prst="cloud">
              <a:avLst/>
            </a:prstGeom>
            <a:solidFill>
              <a:srgbClr val="DC91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5374670" y="692827"/>
              <a:ext cx="21889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b="1" dirty="0"/>
                <a:t>Teckna eller måla?</a:t>
              </a:r>
            </a:p>
            <a:p>
              <a:pPr algn="ctr"/>
              <a:r>
                <a:rPr lang="sv-SE" b="1" dirty="0"/>
                <a:t>Måleristudio</a:t>
              </a:r>
            </a:p>
            <a:p>
              <a:pPr algn="ctr"/>
              <a:r>
                <a:rPr lang="sv-SE" b="1" dirty="0"/>
                <a:t>Måndagar 18.30-20.30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4867124" y="1664515"/>
              <a:ext cx="299852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dirty="0"/>
                <a:t>Med eget medtaget material sitter vi tillsammans och målar eller tecknar! Det är inte en kurs utan en träff - en chans att på en fast tid få inspireras av andra och utöva ett intresse! 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4762164" y="3253989"/>
              <a:ext cx="259083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400" dirty="0"/>
                <a:t>Kontaktperson</a:t>
              </a:r>
            </a:p>
            <a:p>
              <a:pPr algn="ctr"/>
              <a:r>
                <a:rPr lang="sv-SE" sz="1400" dirty="0"/>
                <a:t>Annika Lindström, 073-912 85 54</a:t>
              </a:r>
            </a:p>
            <a:p>
              <a:pPr algn="ctr"/>
              <a:r>
                <a:rPr lang="sv-SE" sz="1400" dirty="0" err="1"/>
                <a:t>anlind@gmail.com</a:t>
              </a:r>
              <a:endParaRPr lang="sv-SE" sz="1400" dirty="0"/>
            </a:p>
          </p:txBody>
        </p:sp>
      </p:grpSp>
      <p:grpSp>
        <p:nvGrpSpPr>
          <p:cNvPr id="19" name="Grupp 18"/>
          <p:cNvGrpSpPr/>
          <p:nvPr/>
        </p:nvGrpSpPr>
        <p:grpSpPr>
          <a:xfrm>
            <a:off x="2878024" y="4766310"/>
            <a:ext cx="3825415" cy="1988071"/>
            <a:chOff x="5749871" y="4513587"/>
            <a:chExt cx="4312342" cy="2164828"/>
          </a:xfrm>
        </p:grpSpPr>
        <p:sp>
          <p:nvSpPr>
            <p:cNvPr id="10" name="Ellips 9"/>
            <p:cNvSpPr/>
            <p:nvPr/>
          </p:nvSpPr>
          <p:spPr>
            <a:xfrm>
              <a:off x="5749871" y="4513587"/>
              <a:ext cx="4312342" cy="21648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6915221" y="4725548"/>
              <a:ext cx="222920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b="1" dirty="0"/>
                <a:t>Låna lokalen!</a:t>
              </a:r>
            </a:p>
            <a:p>
              <a:r>
                <a:rPr lang="sv-SE" sz="1600" dirty="0"/>
                <a:t>Rindögården lånas ut för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sv-SE" sz="1600" dirty="0"/>
                <a:t>barnkalas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sv-SE" sz="1600" dirty="0"/>
                <a:t>föreningsmöten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6818713" y="5872186"/>
              <a:ext cx="219835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400" dirty="0"/>
                <a:t>Kontakta Cathrin Axelsson</a:t>
              </a:r>
            </a:p>
            <a:p>
              <a:pPr algn="ctr"/>
              <a:r>
                <a:rPr lang="sv-SE" sz="1400" dirty="0" err="1"/>
                <a:t>cathrin.axelsson@telia.com</a:t>
              </a:r>
              <a:br>
                <a:rPr lang="sv-SE" sz="1400" dirty="0"/>
              </a:br>
              <a:r>
                <a:rPr lang="sv-SE" sz="1400" dirty="0"/>
                <a:t>070-713 17 79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1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270</Words>
  <Application>Microsoft Office PowerPoint</Application>
  <PresentationFormat>Bredbild</PresentationFormat>
  <Paragraphs>49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Office-tema</vt:lpstr>
      <vt:lpstr> Rindögården VT-20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Rindögården HT 2017</dc:title>
  <dc:creator>Mental Ergonomi RR AB</dc:creator>
  <cp:lastModifiedBy>Michel Blanc</cp:lastModifiedBy>
  <cp:revision>43</cp:revision>
  <cp:lastPrinted>2019-03-11T20:32:06Z</cp:lastPrinted>
  <dcterms:created xsi:type="dcterms:W3CDTF">2017-09-18T09:26:34Z</dcterms:created>
  <dcterms:modified xsi:type="dcterms:W3CDTF">2020-02-11T10:16:26Z</dcterms:modified>
</cp:coreProperties>
</file>